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305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7083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8314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3973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7875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08838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61603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8601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6574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7255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5898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2989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7386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5771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138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0954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E719F-EB36-4B4E-A888-46A805E20D9F}" type="datetimeFigureOut">
              <a:rPr lang="en-IN" smtClean="0"/>
              <a:t>03-03-2024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9D514EB-45CE-469F-8B51-1E686DDED74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94287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79BFD-A5A0-979C-0D9F-A9127BD5BA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57200"/>
            <a:ext cx="9144000" cy="2320925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r>
              <a:rPr lang="en-IN" dirty="0">
                <a:latin typeface="Broadway" panose="04040905080B02020502" pitchFamily="82" charset="0"/>
              </a:rPr>
              <a:t>EchoGesture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8FF2C-86BB-2CBD-1619-3B5CF6BCD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78125"/>
            <a:ext cx="9144000" cy="3314765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 fontScale="25000" lnSpcReduction="20000"/>
          </a:bodyPr>
          <a:lstStyle/>
          <a:p>
            <a:r>
              <a:rPr lang="en-US" sz="6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Welcome to EchoGesture, where we bridge communication barriers with innovation. We're passionate about creating accessible solutions that empower individuals to connect seamlessly through sign language.</a:t>
            </a:r>
          </a:p>
          <a:p>
            <a:r>
              <a:rPr lang="en-US" sz="6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Our platform transforms audio and text into clear and expressive sign language, making communication inclusive for everyone, regardless of their hearing abilities.</a:t>
            </a:r>
          </a:p>
          <a:p>
            <a:r>
              <a:rPr lang="en-US" sz="6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With a commitment to accessibility and inclusion, we strive to enhance communication experiences for the deaf and hard of hearing community worldwide.</a:t>
            </a:r>
          </a:p>
          <a:p>
            <a:r>
              <a:rPr lang="en-US" sz="6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Join us in breaking down barriers and fostering a world where communication knows no bounds.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2492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448F6-8E3F-333F-8D3E-6DCA898DC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58620"/>
            <a:ext cx="10515600" cy="1073021"/>
          </a:xfrm>
        </p:spPr>
        <p:txBody>
          <a:bodyPr>
            <a:normAutofit/>
          </a:bodyPr>
          <a:lstStyle/>
          <a:p>
            <a:r>
              <a:rPr lang="en-IN" dirty="0"/>
              <a:t>Features: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05661-5B1B-A9D2-EC49-D3B310763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7584"/>
            <a:ext cx="10515600" cy="486124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EchoGesture serves as a groundbreaking bridge in communication for the deaf and hard-of-hearing community, providing them with a more inclusive and accessible way to understand spoken language.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This innovative tool not only empowers individuals with hearing impairments to engage more fully in everyday conversations, educational content, and public speeches but also fosters a greater sense of connection and understanding between the hearing and non-hearing worlds. By breaking down these communication barriers, the website plays a crucial role in promoting equality, accessibility, and inclusivity in society.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This website executes three types of conversions:</a:t>
            </a:r>
          </a:p>
          <a:p>
            <a:pPr marL="457200" indent="-457200"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Voice to Sign Language</a:t>
            </a:r>
          </a:p>
          <a:p>
            <a:pPr marL="457200" indent="-457200">
              <a:buAutoNum type="arabicPeriod"/>
            </a:pPr>
            <a:r>
              <a:rPr lang="en-US" dirty="0">
                <a:solidFill>
                  <a:srgbClr val="0D0D0D"/>
                </a:solidFill>
                <a:latin typeface="Söhne"/>
              </a:rPr>
              <a:t>Text to Sign Language</a:t>
            </a:r>
          </a:p>
          <a:p>
            <a:pPr marL="457200" indent="-457200"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Different Letters of Alphabet in Sign Language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9560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1600C-B34A-86BB-F957-2299323FF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Voice to Sign language: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3BB68F-07ED-96D6-EFE5-3F0E83F44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38" y="2160588"/>
            <a:ext cx="8481162" cy="3881437"/>
          </a:xfrm>
        </p:spPr>
      </p:pic>
    </p:spTree>
    <p:extLst>
      <p:ext uri="{BB962C8B-B14F-4D97-AF65-F5344CB8AC3E}">
        <p14:creationId xmlns:p14="http://schemas.microsoft.com/office/powerpoint/2010/main" val="796207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BE765-98E8-106F-3149-2B6724895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Text to Sign Language: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C23A22-AB4B-C9FD-46B0-7BA06DED8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06" y="2160588"/>
            <a:ext cx="8471425" cy="3881437"/>
          </a:xfrm>
        </p:spPr>
      </p:pic>
    </p:spTree>
    <p:extLst>
      <p:ext uri="{BB962C8B-B14F-4D97-AF65-F5344CB8AC3E}">
        <p14:creationId xmlns:p14="http://schemas.microsoft.com/office/powerpoint/2010/main" val="2271122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4E967-6241-ADDE-54DC-CA65E4733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Letters in Sign Language: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B3FE3BE-7F1B-9581-9872-425948F68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22" y="2160588"/>
            <a:ext cx="8454393" cy="3881437"/>
          </a:xfrm>
        </p:spPr>
      </p:pic>
    </p:spTree>
    <p:extLst>
      <p:ext uri="{BB962C8B-B14F-4D97-AF65-F5344CB8AC3E}">
        <p14:creationId xmlns:p14="http://schemas.microsoft.com/office/powerpoint/2010/main" val="2118139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0C5A3-C9FD-10AD-7B5C-9318C0DE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ACFE9-21EB-1F24-2849-9481F1C20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HTML</a:t>
            </a:r>
          </a:p>
          <a:p>
            <a:r>
              <a:rPr lang="en-IN" dirty="0"/>
              <a:t>CSS</a:t>
            </a:r>
          </a:p>
          <a:p>
            <a:r>
              <a:rPr lang="en-IN" dirty="0"/>
              <a:t>JAVASCRIPT</a:t>
            </a:r>
          </a:p>
          <a:p>
            <a:r>
              <a:rPr lang="en-IN" dirty="0"/>
              <a:t>INVENTIONTRICKS.COM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7641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CDB48-8C4E-19B6-C91F-AE6D166E2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Contributors: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8E633-9814-7518-CDF1-350D92F03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Priyanshi Maheshwari</a:t>
            </a:r>
          </a:p>
          <a:p>
            <a:r>
              <a:rPr lang="en-IN" dirty="0"/>
              <a:t>Rachit Kansal</a:t>
            </a:r>
          </a:p>
          <a:p>
            <a:r>
              <a:rPr lang="en-IN" dirty="0"/>
              <a:t>Love Bansal</a:t>
            </a:r>
          </a:p>
          <a:p>
            <a:r>
              <a:rPr lang="en-IN" dirty="0"/>
              <a:t>Shaurya Singh</a:t>
            </a:r>
          </a:p>
        </p:txBody>
      </p:sp>
    </p:spTree>
    <p:extLst>
      <p:ext uri="{BB962C8B-B14F-4D97-AF65-F5344CB8AC3E}">
        <p14:creationId xmlns:p14="http://schemas.microsoft.com/office/powerpoint/2010/main" val="9587852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</TotalTime>
  <Words>249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Broadway</vt:lpstr>
      <vt:lpstr>Consolas</vt:lpstr>
      <vt:lpstr>Söhne</vt:lpstr>
      <vt:lpstr>Trebuchet MS</vt:lpstr>
      <vt:lpstr>Wingdings 3</vt:lpstr>
      <vt:lpstr>Facet</vt:lpstr>
      <vt:lpstr>EchoGesture</vt:lpstr>
      <vt:lpstr>Features:</vt:lpstr>
      <vt:lpstr>Voice to Sign language:</vt:lpstr>
      <vt:lpstr>Text to Sign Language:</vt:lpstr>
      <vt:lpstr>Letters in Sign Language:</vt:lpstr>
      <vt:lpstr>Tools Used</vt:lpstr>
      <vt:lpstr>Contributors: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EchoGesture</dc:title>
  <dc:creator>Priyanshi Maheshwari</dc:creator>
  <cp:lastModifiedBy>Priyanshi Maheshwari</cp:lastModifiedBy>
  <cp:revision>3</cp:revision>
  <dcterms:created xsi:type="dcterms:W3CDTF">2024-03-03T06:45:02Z</dcterms:created>
  <dcterms:modified xsi:type="dcterms:W3CDTF">2024-03-03T07:05:48Z</dcterms:modified>
</cp:coreProperties>
</file>

<file path=docProps/thumbnail.jpeg>
</file>